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60" r:id="rId14"/>
    <p:sldId id="273" r:id="rId15"/>
    <p:sldId id="274" r:id="rId16"/>
    <p:sldId id="275" r:id="rId17"/>
    <p:sldId id="261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15EE0-4A01-4181-BDF4-B4772F1B9A96}" type="datetimeFigureOut">
              <a:rPr lang="pl-PL" smtClean="0"/>
              <a:pPr/>
              <a:t>2020-02-28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5A7D-8503-4514-A2D2-F489A221C36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ke.gov.p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oke.krakow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sp48lublin.edupage.org" TargetMode="External"/><Relationship Id="rId2" Type="http://schemas.openxmlformats.org/officeDocument/2006/relationships/hyperlink" Target="https://sp48lublin.edupag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latin typeface="+mn-lt"/>
                <a:cs typeface="Times New Roman" pitchFamily="18" charset="0"/>
              </a:rPr>
              <a:t>Egzamin ósmoklasistów 2020</a:t>
            </a:r>
            <a:endParaRPr lang="pl-PL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cs typeface="Times New Roman" pitchFamily="18" charset="0"/>
              </a:rPr>
              <a:t>Informacje dla rodziców</a:t>
            </a:r>
            <a:endParaRPr lang="pl-PL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Egzamin ósmoklasistów 2020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700" dirty="0" smtClean="0"/>
              <a:t>Przebieg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dirty="0" smtClean="0"/>
              <a:t>Po czynnościach organizacyjnych, w tym po sprawdzeniu poprawności kodowania, przewodniczący zespołu nadzorującego zapisuje na tablicy (planszy), w miejscu widocznym dla wszystkich zdających, faktyczny czas rozpoczęcia i zakończenia pracy z danym arkuszem egzaminacyjnym. </a:t>
            </a:r>
          </a:p>
          <a:p>
            <a:r>
              <a:rPr lang="pl-PL" sz="2200" dirty="0" smtClean="0"/>
              <a:t>Po rozdaniu zdającym arkuszy egzaminacyjnych uczniowie spóźnieni nie zostają wpuszczeni do sali egzaminacyjnej. W uzasadnionych przypadkach, jednak nie później niż po zakończeniu czynności organizacyjnych, decyzję o wpuszczeniu do sali egzaminacyjnej ucznia spóźnionego podejmuje przewodniczący zespołu nadzorującego, ale zdający kończy pracę z arkuszem egzaminacyjnym o czasie zapisanym na tablicy (planszy).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Egzamin ósmoklasistów 2020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700" dirty="0" smtClean="0"/>
              <a:t>Przebieg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Na 10 minut przed zakończeniem czasu przeznaczonego na pracę z arkuszem egzaminacyjnym przewodniczący zespołu nadzorującego przypomina zdającym o konieczności zaznaczenia odpowiedzi na karcie odpowiedzi. Obowiązek ten nie dotyczy uczniów ze specyficznymi trudnościami w uczeniu się.</a:t>
            </a:r>
          </a:p>
          <a:p>
            <a:r>
              <a:rPr lang="pl-PL" dirty="0" smtClean="0"/>
              <a:t>Przewodniczący zespołu nadzorującego po upływie czasu przeznaczonego na pracę z arkuszem egzaminacyjnym:</a:t>
            </a:r>
            <a:br>
              <a:rPr lang="pl-PL" dirty="0" smtClean="0"/>
            </a:br>
            <a:r>
              <a:rPr lang="pl-PL" dirty="0" smtClean="0"/>
              <a:t>- informuje zdających o zakończeniu pracy,</a:t>
            </a:r>
            <a:br>
              <a:rPr lang="pl-PL" dirty="0" smtClean="0"/>
            </a:br>
            <a:r>
              <a:rPr lang="pl-PL" dirty="0" smtClean="0"/>
              <a:t>- wyznacza dodatkowy czas (5 minut) na sprawdzenie poprawności przeniesienia przez uczniów odpowiedzi na kartę odpowiedzi (dotyczy zdających, którzy mają obowiązek zaznaczenia odpowiedzi na karcie),</a:t>
            </a:r>
            <a:br>
              <a:rPr lang="pl-PL" dirty="0" smtClean="0"/>
            </a:br>
            <a:r>
              <a:rPr lang="pl-PL" dirty="0" smtClean="0"/>
              <a:t>- poleca po upływie dodatkowego czasu zamknięcie arkuszy i odłożenie ich na brzeg stolika.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Egzamin ósmoklasistów 2020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UNIEWAŻNIENIE EGZAMINU ÓSMOKLASISTY Z DANEGO PRZEDMIOTU MOŻE NASTĄPIĆ W PRZYPADKU: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stwierdzenia niesamodzielnego rozwiązywania zadań przez ucznia,</a:t>
            </a:r>
            <a:br>
              <a:rPr lang="pl-PL" dirty="0" smtClean="0"/>
            </a:br>
            <a:r>
              <a:rPr lang="pl-PL" dirty="0" smtClean="0"/>
              <a:t>- wniesienia lub korzystania przez ucznia w sali egzaminacyjnej z urządzenia telekomunikacyjnego albo materiałów lub przyborów pomocniczych niewymienionych w komunikacie o przyborach,</a:t>
            </a:r>
            <a:br>
              <a:rPr lang="pl-PL" dirty="0" smtClean="0"/>
            </a:br>
            <a:r>
              <a:rPr lang="pl-PL" dirty="0" smtClean="0"/>
              <a:t>- zakłócania przez ucznia prawidłowego przebiegu egzaminu ósmoklasisty z danego przedmiotu, w sposób utrudniający pracę pozostałym uczniom.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pl-PL" dirty="0" smtClean="0"/>
              <a:t>Egzamin ósmoklasistów 2020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3100" dirty="0" smtClean="0"/>
              <a:t>Terminy ogłaszania wyników egzaminu</a:t>
            </a:r>
            <a:endParaRPr lang="pl-PL" sz="31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Termin ogłaszania wyników egzaminu ósmoklasisty – 19 czerwca 2020 r.</a:t>
            </a:r>
          </a:p>
          <a:p>
            <a:r>
              <a:rPr lang="pl-PL" sz="2800" dirty="0" smtClean="0"/>
              <a:t>Termin wydania zaświadczeń oraz informacji zdającym – 26 czerwca 2020 r.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cs typeface="Times New Roman" pitchFamily="18" charset="0"/>
              </a:rPr>
              <a:t>Egzamin ósmoklasistów 2020</a:t>
            </a:r>
            <a:br>
              <a:rPr lang="pl-PL" dirty="0" smtClean="0">
                <a:cs typeface="Times New Roman" pitchFamily="18" charset="0"/>
              </a:rPr>
            </a:br>
            <a:r>
              <a:rPr lang="pl-PL" sz="2200" dirty="0" smtClean="0"/>
              <a:t>Wiele informacji na temat egzaminu ósmoklasisty znajdziecie Państwo na stronie Centralnej Komisji Egzaminacyjnej </a:t>
            </a:r>
            <a:r>
              <a:rPr lang="pl-PL" sz="2200" dirty="0" err="1" smtClean="0">
                <a:hlinkClick r:id="rId2" action="ppaction://hlinkfile" tooltip="https://cke.gov.pl/"/>
              </a:rPr>
              <a:t>cke.gov.pl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83842"/>
            <a:ext cx="8229600" cy="462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cs typeface="Times New Roman" pitchFamily="18" charset="0"/>
              </a:rPr>
              <a:t>Egzamin ósmoklasistów 2020 </a:t>
            </a:r>
            <a:br>
              <a:rPr lang="pl-PL" dirty="0" smtClean="0">
                <a:cs typeface="Times New Roman" pitchFamily="18" charset="0"/>
              </a:rPr>
            </a:br>
            <a:r>
              <a:rPr lang="pl-PL" sz="2200" dirty="0" smtClean="0">
                <a:cs typeface="Times New Roman" pitchFamily="18" charset="0"/>
              </a:rPr>
              <a:t>Informacje o egzaminie ósmoklasisty dostępne są też na stronie OKE Kraków </a:t>
            </a:r>
            <a:r>
              <a:rPr lang="pl-PL" sz="2000" dirty="0" err="1" smtClean="0">
                <a:hlinkClick r:id="rId2" tooltip="http://www.oke.krakow.pl"/>
              </a:rPr>
              <a:t>www.oke.krakow.pl</a:t>
            </a:r>
            <a:endParaRPr lang="pl-PL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cs typeface="Times New Roman" pitchFamily="18" charset="0"/>
              </a:rPr>
              <a:t>Egzamin ósmoklasistów 2020 </a:t>
            </a:r>
            <a:br>
              <a:rPr lang="pl-PL" dirty="0" smtClean="0">
                <a:cs typeface="Times New Roman" pitchFamily="18" charset="0"/>
              </a:rPr>
            </a:br>
            <a:r>
              <a:rPr lang="pl-PL" sz="2400" dirty="0" smtClean="0"/>
              <a:t>Na stronie internetowej naszej  szkoły</a:t>
            </a:r>
            <a:r>
              <a:rPr lang="pl-PL" sz="2400" dirty="0" smtClean="0">
                <a:hlinkClick r:id="rId2"/>
              </a:rPr>
              <a:t> </a:t>
            </a:r>
            <a:r>
              <a:rPr lang="pl-PL" sz="2400" dirty="0" smtClean="0">
                <a:hlinkClick r:id="rId3" action="ppaction://hlinkfile" tooltip="https://sp48lublin.edupage.org/ "/>
              </a:rPr>
              <a:t>sp48lublin.edupage.org</a:t>
            </a:r>
            <a:r>
              <a:rPr lang="pl-PL" sz="2400" dirty="0" smtClean="0"/>
              <a:t> w zakładce „Uczniowie i organizacje szkolne” zamieszczone są „linki” do zeszłorocznych krótkich filmów dotyczących egzaminu ósmoklasisty.</a:t>
            </a:r>
            <a:br>
              <a:rPr lang="pl-PL" sz="2400" dirty="0" smtClean="0"/>
            </a:br>
            <a:endParaRPr lang="pl-PL" sz="24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628800"/>
            <a:ext cx="8713788" cy="500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+mn-lt"/>
                <a:cs typeface="Times New Roman" pitchFamily="18" charset="0"/>
              </a:rPr>
              <a:t>Egzamin ósmoklasistów 2020</a:t>
            </a:r>
            <a:br>
              <a:rPr lang="pl-PL" dirty="0" smtClean="0">
                <a:latin typeface="+mn-lt"/>
                <a:cs typeface="Times New Roman" pitchFamily="18" charset="0"/>
              </a:rPr>
            </a:br>
            <a:r>
              <a:rPr lang="pl-PL" sz="2200" dirty="0" smtClean="0">
                <a:latin typeface="+mn-lt"/>
                <a:cs typeface="Times New Roman" pitchFamily="18" charset="0"/>
              </a:rPr>
              <a:t/>
            </a:r>
            <a:br>
              <a:rPr lang="pl-PL" sz="2200" dirty="0" smtClean="0">
                <a:latin typeface="+mn-lt"/>
                <a:cs typeface="Times New Roman" pitchFamily="18" charset="0"/>
              </a:rPr>
            </a:br>
            <a:r>
              <a:rPr lang="pl-PL" sz="2700" dirty="0" smtClean="0">
                <a:latin typeface="+mn-lt"/>
                <a:cs typeface="Times New Roman" pitchFamily="18" charset="0"/>
              </a:rPr>
              <a:t>W prezentacji wykorzystano następujące materiały:</a:t>
            </a:r>
            <a:endParaRPr lang="pl-PL" sz="2700" dirty="0">
              <a:latin typeface="+mn-lt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>
                <a:cs typeface="Times New Roman" pitchFamily="18" charset="0"/>
              </a:rPr>
              <a:t>Centralna Komisja Egzaminacyjna, Informator </a:t>
            </a:r>
            <a:r>
              <a:rPr lang="pl-PL" sz="2000" dirty="0">
                <a:cs typeface="Times New Roman" pitchFamily="18" charset="0"/>
              </a:rPr>
              <a:t>o egzaminie ósmoklasisty od roku szkolnego 2018/2019</a:t>
            </a:r>
          </a:p>
          <a:p>
            <a:r>
              <a:rPr lang="pl-PL" sz="2000" dirty="0" smtClean="0">
                <a:cs typeface="Times New Roman" pitchFamily="18" charset="0"/>
              </a:rPr>
              <a:t>Centralna Komisja Egzaminacyjna, Komunikat o harmonogramie egzaminów w 2020 roku</a:t>
            </a:r>
          </a:p>
          <a:p>
            <a:r>
              <a:rPr lang="pl-PL" sz="2000" dirty="0" smtClean="0">
                <a:cs typeface="Times New Roman" pitchFamily="18" charset="0"/>
              </a:rPr>
              <a:t>Centralna Komisja Egzaminacyjna, </a:t>
            </a:r>
            <a:r>
              <a:rPr lang="pl-PL" sz="2000" dirty="0">
                <a:cs typeface="Times New Roman" pitchFamily="18" charset="0"/>
              </a:rPr>
              <a:t>Komunikat o materiałach i przyborach pomocniczych w 2020 r</a:t>
            </a:r>
            <a:r>
              <a:rPr lang="pl-PL" sz="2000" dirty="0" smtClean="0">
                <a:cs typeface="Times New Roman" pitchFamily="18" charset="0"/>
              </a:rPr>
              <a:t>.</a:t>
            </a:r>
          </a:p>
          <a:p>
            <a:r>
              <a:rPr lang="pl-PL" sz="2000" dirty="0" smtClean="0">
                <a:cs typeface="Times New Roman" pitchFamily="18" charset="0"/>
              </a:rPr>
              <a:t>Centralna Komisja Egzaminacyjna, </a:t>
            </a:r>
            <a:r>
              <a:rPr lang="pl-PL" sz="2000" dirty="0">
                <a:cs typeface="Times New Roman" pitchFamily="18" charset="0"/>
              </a:rPr>
              <a:t>Informacja o sposobie organizacji i przeprowadzania egzaminu ósmoklasisty w roku szkolnym 2019/2020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+mn-lt"/>
                <a:cs typeface="Times New Roman" pitchFamily="18" charset="0"/>
              </a:rPr>
              <a:t>Egzamin ósmoklasistów 2020</a:t>
            </a:r>
            <a:endParaRPr lang="pl-PL" dirty="0">
              <a:latin typeface="+mn-lt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1412776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cs typeface="Times New Roman" pitchFamily="18" charset="0"/>
              </a:rPr>
              <a:t>Egzamin ósmoklasisty jest egzaminem </a:t>
            </a:r>
            <a:r>
              <a:rPr lang="pl-PL" sz="2000" u="sng" dirty="0">
                <a:cs typeface="Times New Roman" pitchFamily="18" charset="0"/>
              </a:rPr>
              <a:t>obowiązkowym</a:t>
            </a:r>
            <a:r>
              <a:rPr lang="pl-PL" sz="2000" dirty="0">
                <a:cs typeface="Times New Roman" pitchFamily="18" charset="0"/>
              </a:rPr>
              <a:t>, co oznacza, że każdy uczeń musi do niego przystąpić, aby ukończyć szkołę. Nie jest określony minimalny wynik, jaki uczeń powinien uzyskać, dlatego egzaminu ósmoklasisty nie można nie zdać.</a:t>
            </a:r>
          </a:p>
          <a:p>
            <a:r>
              <a:rPr lang="pl-PL" sz="2000" dirty="0">
                <a:cs typeface="Times New Roman" pitchFamily="18" charset="0"/>
              </a:rPr>
              <a:t>Egzamin ósmoklasisty jest przeprowadzany w formie pisemnej.</a:t>
            </a:r>
            <a:r>
              <a:rPr lang="pl-PL" sz="2000" b="1" dirty="0">
                <a:cs typeface="Times New Roman" pitchFamily="18" charset="0"/>
              </a:rPr>
              <a:t/>
            </a:r>
            <a:br>
              <a:rPr lang="pl-PL" sz="2000" b="1" dirty="0">
                <a:cs typeface="Times New Roman" pitchFamily="18" charset="0"/>
              </a:rPr>
            </a:br>
            <a:endParaRPr lang="pl-PL" sz="2000" dirty="0">
              <a:cs typeface="Times New Roman" pitchFamily="18" charset="0"/>
            </a:endParaRPr>
          </a:p>
          <a:p>
            <a:r>
              <a:rPr lang="pl-PL" sz="2000" u="sng" dirty="0">
                <a:cs typeface="Times New Roman" pitchFamily="18" charset="0"/>
              </a:rPr>
              <a:t>W latach 2019–2021</a:t>
            </a:r>
            <a:r>
              <a:rPr lang="pl-PL" sz="2000" dirty="0">
                <a:cs typeface="Times New Roman" pitchFamily="18" charset="0"/>
              </a:rPr>
              <a:t> ósmoklasista przystępuje do egzaminu z trzech przedmiotów obowiązkowych, tj.:</a:t>
            </a:r>
          </a:p>
          <a:p>
            <a:r>
              <a:rPr lang="pl-PL" sz="2000" dirty="0">
                <a:cs typeface="Times New Roman" pitchFamily="18" charset="0"/>
              </a:rPr>
              <a:t>języka polskiego</a:t>
            </a:r>
          </a:p>
          <a:p>
            <a:r>
              <a:rPr lang="pl-PL" sz="2000" dirty="0">
                <a:cs typeface="Times New Roman" pitchFamily="18" charset="0"/>
              </a:rPr>
              <a:t>matematyki</a:t>
            </a:r>
          </a:p>
          <a:p>
            <a:r>
              <a:rPr lang="pl-PL" sz="2000" dirty="0">
                <a:cs typeface="Times New Roman" pitchFamily="18" charset="0"/>
              </a:rPr>
              <a:t>języka obcego nowożytnego.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Egzamin ósmoklasistów 2020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dirty="0" smtClean="0"/>
              <a:t>Harmonogram egzaminów ósmoklasistów w SP 48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Język polski – 21 kwietnia 2020 r. (wtorek) – godzina 9:00</a:t>
            </a:r>
          </a:p>
          <a:p>
            <a:r>
              <a:rPr lang="pl-PL" sz="2800" dirty="0" smtClean="0"/>
              <a:t>Matematyka – 22 kwietnia 2020 r. (środa) – godzina 9:00</a:t>
            </a:r>
          </a:p>
          <a:p>
            <a:r>
              <a:rPr lang="pl-PL" sz="2800" dirty="0" smtClean="0"/>
              <a:t>Język obcy nowożytny – 23 kwietnia 2020 r. (czwartek) – godzina 9:00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Egzamin ósmoklasistów 2020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29" y="1628800"/>
            <a:ext cx="883375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79512" y="5085184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Do czasu trwania egzaminu ósmoklasisty z danego przedmiotu nie wlicza się czasu przeznaczonego na sprawdzenie przez ucznia poprawności przeniesienia odpowiedzi na kartę odpowiedzi (5 minut).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Egzamin ósmoklasistów 2020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dirty="0" smtClean="0"/>
              <a:t>Dostosowania w SP 48</a:t>
            </a:r>
            <a:endParaRPr lang="pl-PL" sz="3100" dirty="0"/>
          </a:p>
        </p:txBody>
      </p:sp>
      <p:sp>
        <p:nvSpPr>
          <p:cNvPr id="4" name="Prostokąt 3"/>
          <p:cNvSpPr/>
          <p:nvPr/>
        </p:nvSpPr>
        <p:spPr>
          <a:xfrm>
            <a:off x="323528" y="1916832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Sala 5, 14 zdających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Dostosowanie zasad oceniania rozwiązań zadań otwartych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Przedłużenie czasu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Zaznaczanie odpowiedzi do zadań zamkniętych w zeszycie zadań bez przenoszenia na kartę odpowiedzi</a:t>
            </a:r>
          </a:p>
          <a:p>
            <a:r>
              <a:rPr lang="pl-PL" sz="2400" b="1" dirty="0" smtClean="0"/>
              <a:t>Sala 7, </a:t>
            </a:r>
            <a:r>
              <a:rPr lang="pl-PL" sz="2400" b="1" dirty="0"/>
              <a:t>5</a:t>
            </a:r>
            <a:r>
              <a:rPr lang="pl-PL" sz="2400" b="1" dirty="0" smtClean="0"/>
              <a:t> zdających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Dostosowanie zasad oceniania rozwiązań zadań otwartych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Przedłużenie czasu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Zaznaczanie odpowiedzi do zadań zamkniętych w zeszycie zadań bez przenoszenia na kartę odpowiedzi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Odczytanie tekstów dłuższych niż 250 słów przez CZN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Egzamin ósmoklasistów 2020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700" dirty="0" smtClean="0"/>
              <a:t>Materiały i przybory pomocnicze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/>
              <a:t>Każdy zdający powinien mieć na egzaminie ósmoklasisty z każdego przedmiotu długopis (lub pióro) z czarnym tuszem (atramentem) przeznaczony do zapisywania rozwiązań (odpowiedzi). </a:t>
            </a:r>
          </a:p>
          <a:p>
            <a:r>
              <a:rPr lang="pl-PL" sz="2400" dirty="0" smtClean="0"/>
              <a:t>Dodatkowo na egzaminie z matematyki każdy zdający powinien mieć linijkę. Rysunki – jeżeli trzeba je wykonać – zdający wykonują długopisem. Nie wykonuje się rysunków ołówkiem. </a:t>
            </a:r>
          </a:p>
          <a:p>
            <a:r>
              <a:rPr lang="pl-PL" sz="2400" dirty="0" smtClean="0"/>
              <a:t>Osoby z chorobami przewlekłymi, chore lub niesprawne czasowo mogą korzystać z zaleconego przez lekarza sprzętu medycznego i leków koniecznych ze względu na chorobę. </a:t>
            </a:r>
          </a:p>
          <a:p>
            <a:r>
              <a:rPr lang="pl-PL" sz="2400" dirty="0" smtClean="0"/>
              <a:t>Zdający mogą również wnieść do sali egzaminacyjnej małą butelkę wody. Podczas pracy z arkuszem egzaminacyjnym butelka powinna stać na podłodze przy nodze stolika, aby uczeń przypadkowo nie zalał materiałów egzaminacyjnych.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Egzamin ósmoklasistów 2020</a:t>
            </a:r>
            <a:br>
              <a:rPr lang="pl-PL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700" dirty="0" smtClean="0"/>
              <a:t>Przebieg egzaminu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W dniu egzaminu zdający stawiają się na zbiórkę o godzinie, która </a:t>
            </a:r>
            <a:r>
              <a:rPr lang="pl-PL" smtClean="0"/>
              <a:t>zostanie podana </a:t>
            </a:r>
            <a:r>
              <a:rPr lang="pl-PL" dirty="0" smtClean="0"/>
              <a:t>w zarządzeniu dyrektora szkoły.</a:t>
            </a:r>
          </a:p>
          <a:p>
            <a:r>
              <a:rPr lang="pl-PL" dirty="0" smtClean="0"/>
              <a:t>Zdający powinni mieć przy sobie dokument stwierdzający tożsamość (np. legitymację szkolną) i okazać go w razie potrzeby. </a:t>
            </a:r>
          </a:p>
          <a:p>
            <a:r>
              <a:rPr lang="pl-PL" dirty="0" smtClean="0"/>
              <a:t>O godzinie wyznaczonej przez przewodniczącego zespołu egzaminacyjnego uczniowie wchodzą do sali egzaminacyjnej pojedynczo i losują numery stolików, przy których będą pracować.</a:t>
            </a:r>
          </a:p>
          <a:p>
            <a:r>
              <a:rPr lang="pl-PL" dirty="0" smtClean="0"/>
              <a:t>W czasie trwania egzaminu ósmoklasisty z danego przedmiotu uczniowie nie powinni opuszczać sali egzaminacyjnej. W uzasadnionych przypadkach przewodniczący zespołu nadzorującego może zezwolić uczniowi na opuszczenie sali egzaminacyjnej. W przypadku konieczności wyjścia z sali zdający sygnalizuje taką potrzebę przez podniesienie ręki. </a:t>
            </a:r>
          </a:p>
          <a:p>
            <a:r>
              <a:rPr lang="pl-PL" dirty="0" smtClean="0"/>
              <a:t>Uczeń, który jest chory, może korzystać w czasie trwania egzaminu ósmoklasisty z zaleconego przez lekarza sprzętu medycznego i leków koniecznych ze względu na chorobę, pod warunkiem że taka konieczność została zgłoszona przewodniczącemu zespołu egzaminacyjnego przed rozpoczęciem egzaminu ósmoklasisty z danego przedmiotu.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Egzamin ósmoklasistów 2020</a:t>
            </a:r>
            <a:br>
              <a:rPr lang="pl-PL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700" dirty="0" smtClean="0"/>
              <a:t>Przebieg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Po zajęciu miejsc przez wszystkich zdających przewodniczący zespołu nadzorującego informuje ich: </a:t>
            </a:r>
            <a:br>
              <a:rPr lang="pl-PL" dirty="0" smtClean="0"/>
            </a:br>
            <a:r>
              <a:rPr lang="pl-PL" dirty="0" smtClean="0"/>
              <a:t>- o zasadach zachowania się podczas egzaminu ósmoklasisty ,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o dodatkowych 5 minutach przeznaczonych na sprawdzenie, poprawności przeniesienia odpowiedzi do zadań zamkniętych na kartę odpowiedzi po zakończeniu czasu przewidzianego na rozwiązanie zadań (dotyczy zdających, którzy mają obowiązek zaznaczenia odpowiedzi na karcie odpowiedzi)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o zasadach oddawania arkuszy egzaminacyjnych po zakończeniu pracy. </a:t>
            </a:r>
          </a:p>
          <a:p>
            <a:r>
              <a:rPr lang="pl-PL" dirty="0" smtClean="0"/>
              <a:t>Następnie – nie wcześniej niż o godzinie określonej w komunikacie o harmonogramie – członkowie zespołu nadzorującego rozdają zdającym arkusze egzaminacyjne oraz naklejki przygotowane przez OKE.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Egzamin ósmoklasistów 2020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700" dirty="0" smtClean="0"/>
              <a:t>Przebieg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Przed rozpoczęciem egzaminu ósmoklasisty z każdego przedmiotu, w wyznaczonych miejscach arkusza egzaminacyjnego (na stronie tytułowej zeszytu zadań egzaminacyjnych oraz na karcie odpowiedzi, a w przypadku arkusza z matematyki  również na karcie rozwiązań zadań egzaminacyjnych), uczeń zamieszcza kod ucznia i numer PESEL, oraz naklejki przygotowane przez okręgową komisję egzaminacyjną</a:t>
            </a:r>
            <a:r>
              <a:rPr lang="pl-PL" b="1" dirty="0" smtClean="0"/>
              <a:t>. Uczeń nie podpisuje arkusza egzaminacyjnego</a:t>
            </a:r>
            <a:r>
              <a:rPr lang="pl-PL" dirty="0" smtClean="0"/>
              <a:t>.</a:t>
            </a:r>
          </a:p>
          <a:p>
            <a:r>
              <a:rPr lang="pl-PL" dirty="0" smtClean="0"/>
              <a:t>Przed rozpoczęciem egzaminu z danego przedmiotu członkowie zespołu nadzorującego sprawdzają w obecności uczniów poprawność zamieszczenia danych oraz naklejek.</a:t>
            </a:r>
          </a:p>
          <a:p>
            <a:r>
              <a:rPr lang="pl-PL" dirty="0" smtClean="0"/>
              <a:t>W przypadku uczniów ze specyficznymi trudnościami w uczeniu się, czynności związane z kodowaniem wykonują członkowie zespołu nadzorującego.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792</Words>
  <Application>Microsoft Office PowerPoint</Application>
  <PresentationFormat>Pokaz na ekranie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Egzamin ósmoklasistów 2020</vt:lpstr>
      <vt:lpstr>Egzamin ósmoklasistów 2020</vt:lpstr>
      <vt:lpstr>Egzamin ósmoklasistów 2020  Harmonogram egzaminów ósmoklasistów w SP 48</vt:lpstr>
      <vt:lpstr>Egzamin ósmoklasistów 2020</vt:lpstr>
      <vt:lpstr>Egzamin ósmoklasistów 2020  Dostosowania w SP 48</vt:lpstr>
      <vt:lpstr>Egzamin ósmoklasistów 2020  Materiały i przybory pomocnicze</vt:lpstr>
      <vt:lpstr>Egzamin ósmoklasistów 2020  Przebieg egzaminu</vt:lpstr>
      <vt:lpstr>Egzamin ósmoklasistów 2020  Przebieg egzaminu</vt:lpstr>
      <vt:lpstr>Egzamin ósmoklasistów 2020  Przebieg egzaminu</vt:lpstr>
      <vt:lpstr>Egzamin ósmoklasistów 2020  Przebieg egzaminu</vt:lpstr>
      <vt:lpstr>Egzamin ósmoklasistów 2020  Przebieg egzaminu</vt:lpstr>
      <vt:lpstr>Egzamin ósmoklasistów 2020</vt:lpstr>
      <vt:lpstr>Egzamin ósmoklasistów 2020  Terminy ogłaszania wyników egzaminu</vt:lpstr>
      <vt:lpstr>Egzamin ósmoklasistów 2020 Wiele informacji na temat egzaminu ósmoklasisty znajdziecie Państwo na stronie Centralnej Komisji Egzaminacyjnej cke.gov.pl </vt:lpstr>
      <vt:lpstr>Egzamin ósmoklasistów 2020  Informacje o egzaminie ósmoklasisty dostępne są też na stronie OKE Kraków www.oke.krakow.pl</vt:lpstr>
      <vt:lpstr>Egzamin ósmoklasistów 2020  Na stronie internetowej naszej  szkoły sp48lublin.edupage.org w zakładce „Uczniowie i organizacje szkolne” zamieszczone są „linki” do zeszłorocznych krótkich filmów dotyczących egzaminu ósmoklasisty. </vt:lpstr>
      <vt:lpstr>Egzamin ósmoklasistów 2020  W prezentacji wykorzystano następujące materiały: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ósmoklasistów 2020</dc:title>
  <dc:creator>JACEK</dc:creator>
  <cp:lastModifiedBy>JACEK</cp:lastModifiedBy>
  <cp:revision>51</cp:revision>
  <dcterms:created xsi:type="dcterms:W3CDTF">2020-02-22T11:51:00Z</dcterms:created>
  <dcterms:modified xsi:type="dcterms:W3CDTF">2020-02-28T08:24:17Z</dcterms:modified>
</cp:coreProperties>
</file>